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262" r:id="rId3"/>
    <p:sldId id="257" r:id="rId4"/>
    <p:sldId id="258" r:id="rId5"/>
    <p:sldId id="259" r:id="rId6"/>
    <p:sldId id="269" r:id="rId7"/>
    <p:sldId id="268" r:id="rId8"/>
    <p:sldId id="260" r:id="rId9"/>
    <p:sldId id="263" r:id="rId10"/>
    <p:sldId id="264" r:id="rId11"/>
    <p:sldId id="286" r:id="rId12"/>
    <p:sldId id="284" r:id="rId13"/>
    <p:sldId id="287" r:id="rId14"/>
    <p:sldId id="278" r:id="rId15"/>
    <p:sldId id="281" r:id="rId16"/>
    <p:sldId id="276" r:id="rId17"/>
    <p:sldId id="282" r:id="rId18"/>
    <p:sldId id="283" r:id="rId19"/>
    <p:sldId id="288" r:id="rId20"/>
    <p:sldId id="289" r:id="rId21"/>
    <p:sldId id="290" r:id="rId22"/>
    <p:sldId id="291" r:id="rId23"/>
    <p:sldId id="292" r:id="rId24"/>
    <p:sldId id="293" r:id="rId25"/>
    <p:sldId id="295" r:id="rId26"/>
    <p:sldId id="266" r:id="rId27"/>
    <p:sldId id="267" r:id="rId28"/>
    <p:sldId id="270" r:id="rId29"/>
    <p:sldId id="271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1EFA1-52F7-4BC2-A93B-050A7C814947}" type="datetimeFigureOut">
              <a:rPr lang="ru-RU" smtClean="0"/>
              <a:t>19.03.2024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C5E37-5AE7-43B0-8869-F7F519274C9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286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6573E2-60B1-4DC1-ADD4-281EEAD52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37872C0-71AB-4ECB-9F75-CAE87A45B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8668B4-42D1-4FAF-9F53-6B232D8A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EA92-3AD0-4C99-ABF9-7D93807A8AA8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D3477E-7D8F-482E-B942-D48FC7C9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00F8EC-03F2-405F-B3A8-73E759F24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850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BA71F4-6EED-4BF1-8186-DA871256F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B63C069-B858-4C5E-AC3B-947CFCB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B17192-6E57-4640-8915-185270A6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5253F-D991-4701-A5FC-0F7E69D863B7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CD577D-9391-4149-A06A-5442D70D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1673FD7-7D43-4835-8902-C0FF4EEF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38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ED9246-0CBD-4064-9476-33E4AF71B2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1A7F9FB-25EE-4927-8718-C2DA162BA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78DDF6-B359-41B6-B813-B3AF8057D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0676-24F3-4663-982C-2E25E64D8A9E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7D0BB6-D09A-4B6F-BD22-D4D5574E2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8BBD25-DA88-40AD-BA99-C2DE9A2E4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398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4B562A-F3B1-4281-B629-081D5A598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4A31FE-C050-4056-A683-6A5F5BA2C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3B33EAC-6957-4B68-99E6-EDF10C32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1AE9-3962-4EDA-869E-1350F9C8630D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2BB9BF-3F11-4892-A1FC-20D3CD2C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397C8B-57DC-471E-BDB6-6AD51548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614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D00492-D8CA-4510-9BA7-2E951162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B50DA2-1ACF-4CE3-BEDA-500D22016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744909D-CBDD-44D9-BA6B-63F943780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85B2F-8B6B-498D-9D30-CB60435CA550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BE6C6A-9F86-42DE-9977-AF5CEF78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F18DC4-1387-4579-B171-CD458E4C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011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7901C-E4A3-4C90-8130-34674E63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8EC199-BCB1-42FE-B3CD-5AEB021C4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8252E7-AEEF-4002-8DC6-361F6A022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F92441-BC9F-4FFE-915D-939F46147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7E1FE-8884-4113-99FD-DABDB63A5D75}" type="datetime1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7A06AF-86AD-4B00-883D-4F653FA9A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0A2AB73-DF62-4E33-89D3-5350063C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502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18EEB0-1DD9-44E5-B0A5-764E4DE2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0B2A6-029A-4128-BC59-642E4C2F2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C8409B-2ADC-4D2A-ADE5-456A1FA5C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EB732F9-EEFE-4860-9615-0E733EFD35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FB9F22-B7BF-43A3-B493-33AA2CFBF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393CBD5-7178-4288-9921-D12201E0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EBEB8-B493-43A6-8C8F-A9DAFE67EAF2}" type="datetime1">
              <a:rPr lang="ru-RU" smtClean="0"/>
              <a:t>19.03.2024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ADCFD2-765C-4FDC-AF64-64AE1C36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B4AD32D-0ACE-4476-A540-F6FEB852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06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496661-A2C2-4727-B95C-65CC0800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6ED88EA-7C14-4FAF-8B54-D2C23061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68AE9-7B55-4F86-922B-F9BA2A788F47}" type="datetime1">
              <a:rPr lang="ru-RU" smtClean="0"/>
              <a:t>19.03.2024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71E0CB8-59CC-4A9C-A60C-F6481E16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5D9B69-5278-4E66-9FA9-2A540DFC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1377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D9F68AC-C9C0-4E32-B85A-5337907E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6DA3-95E8-41EF-A997-C3F4095B524C}" type="datetime1">
              <a:rPr lang="ru-RU" smtClean="0"/>
              <a:t>19.03.2024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22AC519-FDC8-40F3-936A-50F4D14F1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545535C-D47A-45C4-9382-1A100E80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822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E5592D-B571-4B17-8450-44B2405A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8BE1B9-0F08-4C17-BF07-E420F1B4F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783609-7F22-4ADB-ABFA-15246AB229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49546B0-657B-4D6C-9A53-EEDACA4CA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30C11-27F5-490E-98B7-D51BFA87F825}" type="datetime1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722BCD-EF2D-437B-8B6E-44A2D2D8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16B8476-2C31-45C7-9A67-8F3EB565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709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2DB70-AA52-4994-A033-99321F07B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EAF1E66-2C62-47AE-B56D-41384C1284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43B0B58-754A-48F3-8109-D7C2C6990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A9F026-BD50-4635-94B7-1B94F36F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34058-4317-4ED7-80BB-CBC6D8F6738B}" type="datetime1">
              <a:rPr lang="ru-RU" smtClean="0"/>
              <a:t>19.03.2024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B54CC9-5089-47B5-92FA-521609A1A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025E53-B2D1-4C5C-A0D5-077FCCC5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1807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4215E7-5CCD-436F-BC1D-3F0D87FC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FB94904-DCA5-4E70-A2AE-062641A73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64B2D19-402C-4874-9B24-4F3F46E77D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3AE26-20A8-4714-B910-ED6E464E4422}" type="datetime1">
              <a:rPr lang="ru-RU" smtClean="0"/>
              <a:t>19.03.2024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9BE2A0-C801-49BA-8665-7B28D3E22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72EA1E-97BE-4451-AB22-D8E80FEE0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36510-9878-4212-9302-93CA942B595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49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00CF93-A3BC-4AC2-8FD9-7D4C4FB61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66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FitHub</a:t>
            </a:r>
            <a:endParaRPr lang="ru-RU" sz="6600" b="1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05B504-3330-4AEC-86F4-C88ED95A92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0941"/>
            <a:ext cx="5694947" cy="2245659"/>
          </a:xfrm>
        </p:spPr>
        <p:txBody>
          <a:bodyPr/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Приложение для индивидуальных домашних тренировок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92C7F6-0D76-4BC4-9267-37FEEE4A5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30" y="2164229"/>
            <a:ext cx="217957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4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технологии и сервисы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6164989" y="2633037"/>
            <a:ext cx="1677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YouTrack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BFD34B-0DEE-4B1E-947D-8E66616D3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85" y="3429000"/>
            <a:ext cx="1745262" cy="17452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C2A464-742F-420D-B5AF-FC91F88CE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75" y="3413807"/>
            <a:ext cx="1745262" cy="174526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A021D03-7A33-444B-AF98-6F5DE9EF2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449" y="3422049"/>
            <a:ext cx="1745263" cy="174526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946A649-ECAB-4225-A3F7-FBC154E09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2241" y="3413807"/>
            <a:ext cx="1745263" cy="17452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300C3FF-E6CF-4985-B893-AE024953F5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78063" y="3434785"/>
            <a:ext cx="1775716" cy="173947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C2A7091-E828-4F00-ABB0-CC5F975606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05" y="3429000"/>
            <a:ext cx="2327016" cy="17452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327D6A-0365-487C-BCA4-DE13A9EC9C2E}"/>
              </a:ext>
            </a:extLst>
          </p:cNvPr>
          <p:cNvSpPr txBox="1"/>
          <p:nvPr/>
        </p:nvSpPr>
        <p:spPr>
          <a:xfrm>
            <a:off x="8598716" y="261784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Miro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E4631F-8982-4048-9842-3C27A274853D}"/>
              </a:ext>
            </a:extLst>
          </p:cNvPr>
          <p:cNvSpPr txBox="1"/>
          <p:nvPr/>
        </p:nvSpPr>
        <p:spPr>
          <a:xfrm>
            <a:off x="925517" y="2626087"/>
            <a:ext cx="643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016E40-5426-4F4B-AC17-5B63FB78CCD9}"/>
              </a:ext>
            </a:extLst>
          </p:cNvPr>
          <p:cNvSpPr txBox="1"/>
          <p:nvPr/>
        </p:nvSpPr>
        <p:spPr>
          <a:xfrm>
            <a:off x="10382503" y="2617844"/>
            <a:ext cx="1384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Draw.io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8AD6E-8448-48EE-A804-722D6D3A0594}"/>
              </a:ext>
            </a:extLst>
          </p:cNvPr>
          <p:cNvSpPr txBox="1"/>
          <p:nvPr/>
        </p:nvSpPr>
        <p:spPr>
          <a:xfrm>
            <a:off x="4467443" y="2633037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2D0640-5DC3-4869-966D-5671DCC27305}"/>
              </a:ext>
            </a:extLst>
          </p:cNvPr>
          <p:cNvSpPr txBox="1"/>
          <p:nvPr/>
        </p:nvSpPr>
        <p:spPr>
          <a:xfrm>
            <a:off x="2514140" y="2641278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FE477A-B2F5-40BD-82F5-9B397548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10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8198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E004B2-4682-4C2E-8EDD-70BA5F228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97" y="1660869"/>
            <a:ext cx="2059919" cy="446041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11</a:t>
            </a:fld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B952880-EAAE-4A2B-AE81-95B766F5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226" y="1667626"/>
            <a:ext cx="7278377" cy="44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66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B6E1EE-3880-4820-9480-24A57D3B0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2" y="1690689"/>
            <a:ext cx="10946296" cy="390698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33143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13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B9E41FA-ADFD-429B-AE48-A9E11406C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1" y="1660869"/>
            <a:ext cx="4662897" cy="44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3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118BA0-199A-4A88-8CF9-7A6BD00B6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397" y="1667626"/>
            <a:ext cx="9891206" cy="44620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52522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15</a:t>
            </a:fld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B7A22-0D7E-403E-9553-A70F8E0C3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2" y="1690688"/>
            <a:ext cx="10946296" cy="39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12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16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C78BB9-8128-46E8-B40F-9C476BDD2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6" y="1690688"/>
            <a:ext cx="9626048" cy="43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AC6171-41A7-4FE2-BCBF-CC9CF864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6" y="1690688"/>
            <a:ext cx="9626047" cy="43424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29912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B5375B-73B3-4DD7-91DA-C994C19C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2" y="1690688"/>
            <a:ext cx="10946296" cy="39069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24307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600BD45-964F-4E4D-8BD5-19EC8F402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0" y="1660869"/>
            <a:ext cx="4662897" cy="445443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19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0153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A199E-7E41-4396-95BA-8E1C788A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Команда разработчиков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081AE0-C5B1-4387-8C37-F8594944C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Путилин Максим –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 lead, mobile developer, project manager,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технический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писатель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Тернавский Даниил – бизнес аналитик, дизайнер,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mobile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Таранцов Иван – системный аналитик, QA,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backend developer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FE5E53B-52B5-4AD3-915E-547F4CC6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53796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D02953-27C5-4874-9CC1-6A6C5BA87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6" y="1690688"/>
            <a:ext cx="9626049" cy="43424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20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130300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CEE13D-CE52-4452-BBCB-A0D1B777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21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916569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5AC549-CD58-4559-B331-9A1DD1D0A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2" y="1690688"/>
            <a:ext cx="10946296" cy="39069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22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5210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3BBB6A-F86C-41BF-AE22-C12BEEE98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485429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56A89D-C2D6-461C-90C4-3C5248D4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75" y="1690688"/>
            <a:ext cx="9626049" cy="434241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39529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4ECCB56-792E-4F27-A84A-06DB84034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25</a:t>
            </a:fld>
            <a:endParaRPr lang="ru-RU" sz="2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1E18E48-8DE9-4723-8E90-E375C3ABE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185" y="1692604"/>
            <a:ext cx="4543629" cy="43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Монетизация в приложении будет осуществляться через премиум подписки для доступа к эксклюзивным курсам тренировок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C2E758-66F4-4AB8-8A8D-3A2ECB7A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77777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План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Краткосрочные цели: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Запуск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MVP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привлечение первых активных пользователей, сбор обратной связи для улучшения функционала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Долгосрочные цели: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Возможность оплаты через банковские карты, добавление просмотра профилей пользователей и взаимодействий с ними,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расширение шаблонов упражнений, подсчета калорий, подбора рациона питания, добавление статей о здоровье и спорте, интеграции с умными девайсами, занятий с тренером.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5257EB-857A-4805-AC39-9F4CF652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88498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предоставляет уникальную возможность не только заниматься спортом, но и персонализировать его под себя! Создавайте персонализированные тренировки и делитесь ими со своими друзьями. Присоединяйтесь к нашему приложению, чтобы не просто тренироваться, а быть частью уникального сообщества!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D87AD39-D336-4BA6-BD6C-94D699A7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076716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Обратная связь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94493"/>
            <a:ext cx="2301240" cy="161861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lemoner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Lia_kakoi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Terichz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6EBBF0-3D7D-42DE-9E23-D39777058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49768"/>
            <a:ext cx="2125980" cy="212598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6C7E80-DFDE-4D63-975A-584BABBF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88" y="2292536"/>
            <a:ext cx="3071126" cy="3048264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B7016C84-29F9-43AB-886F-BA32493C5AB5}"/>
              </a:ext>
            </a:extLst>
          </p:cNvPr>
          <p:cNvSpPr txBox="1">
            <a:spLocks/>
          </p:cNvSpPr>
          <p:nvPr/>
        </p:nvSpPr>
        <p:spPr>
          <a:xfrm>
            <a:off x="5901822" y="1690688"/>
            <a:ext cx="5787257" cy="600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Ссылка на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репозиторий: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D7124A-3B69-4445-87B7-493C9CEB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29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7490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0DB3F-C114-4B74-A068-13BB0C15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Описание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5003C3-643E-494F-BF0E-9A0BB3DC7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 многих людей возникает желание не просто следовать тренировочным программам, но и креативно создавать свои, делясь ими с сообществом и обогащая свой опыт методиками других пользователей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E8EC6A-5A3B-4120-A452-5933A0FB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3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10275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AADE75-C55F-45E6-8BBD-7DCCE5C4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57BAB5-4955-4A40-B386-D581387DB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Наше приложение нацелено на активных пользователей в возрасте 16-45 лет, ищущих уникальные тренировочные планы и возможность их создания самим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D7C410A-B3F6-4144-A7D1-ED2BEA65D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4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9692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Предлагаемое 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«FitHub» позволяет создавать индивидуальные тренировочные планы  через удобный конструктор, просматривать, оценивать и комментировать тренировки других пользователей, а также отслеживать свой прогресс.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8D34684-1F23-4CF7-898D-F100991C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5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0607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826353-B138-4203-895E-05D65ADE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Рассматриваемые конкуренты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40D031-2E6B-4AE5-9BEC-84D63E528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Fitness Online –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фитнес тренировки дома, в зале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PUMATRAC Run, Train, Fitness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Freelestics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Fitness Workouts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Strong Workout Tracker Gym Log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42144F9-DB72-4BF2-ABBB-A8727F822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6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616867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9108A-4DD5-4257-BB06-54967AA6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Конкурентное преимущество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76223C-AA72-40A2-AB72-43C474E8A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Возможность поделиться созданными курсами с другими пользователями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Просмотр и выполнение созданных другими пользователями тренировочных курсов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Оценивание и комментирование тренировочных курсов других пользователей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9611525-122E-4021-83FA-31453816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7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83407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A04678-C9C8-4A6B-8FC9-19EFAD0B7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5" y="3283533"/>
            <a:ext cx="2511705" cy="188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3689469" y="2527215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Flutter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B3B4D3-2908-4902-85A9-67B9AF096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8018" y="3283533"/>
            <a:ext cx="1883778" cy="1883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6927737" y="2487570"/>
            <a:ext cx="8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Dart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E198C6-2B72-4A28-A1D0-F78D266E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8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411031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63B57B-F3C3-4599-9524-5130C6D2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3E107C-EF4A-490A-8905-A848BAAE1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534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D52684-6950-4690-8934-5064C106BEDB}"/>
              </a:ext>
            </a:extLst>
          </p:cNvPr>
          <p:cNvSpPr txBox="1"/>
          <p:nvPr/>
        </p:nvSpPr>
        <p:spPr>
          <a:xfrm>
            <a:off x="830023" y="2477360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D61D7F-0343-4D0E-B1C7-6CEE684AD14F}"/>
              </a:ext>
            </a:extLst>
          </p:cNvPr>
          <p:cNvSpPr txBox="1"/>
          <p:nvPr/>
        </p:nvSpPr>
        <p:spPr>
          <a:xfrm>
            <a:off x="2938675" y="2491264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Django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BD61A7-472D-451C-A7EB-5E63FB375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8" y="3273323"/>
            <a:ext cx="1626773" cy="178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1805CA0-4693-4979-91D8-32DA13AFE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34" y="3170909"/>
            <a:ext cx="1874441" cy="18744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1573D60-3128-4D5F-9370-E0C542D5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723" y="3203622"/>
            <a:ext cx="1767715" cy="182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B4F663-EB8D-44E0-93BB-1C8682011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5038" y="5640572"/>
            <a:ext cx="2016961" cy="63424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82ABD60-968C-4576-8E58-631775532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60628" y="4869920"/>
            <a:ext cx="3363893" cy="224259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151D4F2-2EA0-47A8-B84E-53B74C83D6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9258" y="3082886"/>
            <a:ext cx="2016961" cy="20169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A49B742-D268-4AD7-844B-2CC800DD4754}"/>
              </a:ext>
            </a:extLst>
          </p:cNvPr>
          <p:cNvSpPr txBox="1"/>
          <p:nvPr/>
        </p:nvSpPr>
        <p:spPr>
          <a:xfrm>
            <a:off x="4732613" y="2504156"/>
            <a:ext cx="214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67ACD8-64BC-422D-B7E0-7917E8744A77}"/>
              </a:ext>
            </a:extLst>
          </p:cNvPr>
          <p:cNvSpPr txBox="1"/>
          <p:nvPr/>
        </p:nvSpPr>
        <p:spPr>
          <a:xfrm>
            <a:off x="9915274" y="2491264"/>
            <a:ext cx="1604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Swagger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0867B5-087C-4F54-AC4A-EC3947EB3B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45" y="2801501"/>
            <a:ext cx="2461079" cy="2461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951396E-7A63-45B7-AA65-092554EC1084}"/>
              </a:ext>
            </a:extLst>
          </p:cNvPr>
          <p:cNvSpPr txBox="1"/>
          <p:nvPr/>
        </p:nvSpPr>
        <p:spPr>
          <a:xfrm>
            <a:off x="7635283" y="2477360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B6D880-7E69-49BC-AC8E-9E99B6A2F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36510-9878-4212-9302-93CA942B595F}" type="slidenum">
              <a:rPr lang="ru-RU" sz="2000" smtClean="0"/>
              <a:t>9</a:t>
            </a:fld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616088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396</Words>
  <Application>Microsoft Office PowerPoint</Application>
  <PresentationFormat>Широкоэкранный</PresentationFormat>
  <Paragraphs>95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Тема Office</vt:lpstr>
      <vt:lpstr>FitHub</vt:lpstr>
      <vt:lpstr>Команда разработчиков</vt:lpstr>
      <vt:lpstr>Описание проблемы</vt:lpstr>
      <vt:lpstr>Целевая аудитория</vt:lpstr>
      <vt:lpstr>Предлагаемое решение</vt:lpstr>
      <vt:lpstr>Рассматриваемые конкуренты</vt:lpstr>
      <vt:lpstr>Конкурентное преимущество</vt:lpstr>
      <vt:lpstr>Используемые технологии</vt:lpstr>
      <vt:lpstr>Используемые технологии</vt:lpstr>
      <vt:lpstr>Используемые технологии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Демонстрация проекта</vt:lpstr>
      <vt:lpstr>Бизнес-модель</vt:lpstr>
      <vt:lpstr>План развития</vt:lpstr>
      <vt:lpstr>Выводы</vt:lpstr>
      <vt:lpstr>Обратная связь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FitHub</dc:title>
  <dc:creator>Максим</dc:creator>
  <cp:lastModifiedBy>Максим</cp:lastModifiedBy>
  <cp:revision>41</cp:revision>
  <dcterms:created xsi:type="dcterms:W3CDTF">2024-03-01T19:55:35Z</dcterms:created>
  <dcterms:modified xsi:type="dcterms:W3CDTF">2024-03-19T15:16:37Z</dcterms:modified>
</cp:coreProperties>
</file>